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601200" cy="128016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26142C-B974-459B-BA3E-C06BBC6CCC10}" v="7" dt="2025-05-06T01:38:16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44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kah Tsang" userId="2b8f42296060bde0" providerId="LiveId" clId="{4E0124BC-A234-4BE4-B5CD-5F7148B43361}"/>
    <pc:docChg chg="addSld modSld">
      <pc:chgData name="Rebekah Tsang" userId="2b8f42296060bde0" providerId="LiveId" clId="{4E0124BC-A234-4BE4-B5CD-5F7148B43361}" dt="2025-04-25T02:19:19.337" v="1"/>
      <pc:docMkLst>
        <pc:docMk/>
      </pc:docMkLst>
      <pc:sldChg chg="addSp modSp new">
        <pc:chgData name="Rebekah Tsang" userId="2b8f42296060bde0" providerId="LiveId" clId="{4E0124BC-A234-4BE4-B5CD-5F7148B43361}" dt="2025-04-25T02:19:19.337" v="1"/>
        <pc:sldMkLst>
          <pc:docMk/>
          <pc:sldMk cId="1113244721" sldId="256"/>
        </pc:sldMkLst>
        <pc:picChg chg="add mod">
          <ac:chgData name="Rebekah Tsang" userId="2b8f42296060bde0" providerId="LiveId" clId="{4E0124BC-A234-4BE4-B5CD-5F7148B43361}" dt="2025-04-25T02:19:19.337" v="1"/>
          <ac:picMkLst>
            <pc:docMk/>
            <pc:sldMk cId="1113244721" sldId="256"/>
            <ac:picMk id="5" creationId="{EC79045D-9949-1CD3-5114-280A2EB47B4D}"/>
          </ac:picMkLst>
        </pc:picChg>
      </pc:sldChg>
    </pc:docChg>
  </pc:docChgLst>
  <pc:docChgLst>
    <pc:chgData name="Rebekah Tsang" userId="2b8f42296060bde0" providerId="LiveId" clId="{CA26142C-B974-459B-BA3E-C06BBC6CCC10}"/>
    <pc:docChg chg="custSel addSld modSld modNotesMaster">
      <pc:chgData name="Rebekah Tsang" userId="2b8f42296060bde0" providerId="LiveId" clId="{CA26142C-B974-459B-BA3E-C06BBC6CCC10}" dt="2025-05-06T01:38:35.783" v="30" actId="14100"/>
      <pc:docMkLst>
        <pc:docMk/>
      </pc:docMkLst>
      <pc:sldChg chg="delSp modSp mod">
        <pc:chgData name="Rebekah Tsang" userId="2b8f42296060bde0" providerId="LiveId" clId="{CA26142C-B974-459B-BA3E-C06BBC6CCC10}" dt="2025-04-30T03:17:10.958" v="14" actId="14100"/>
        <pc:sldMkLst>
          <pc:docMk/>
          <pc:sldMk cId="1113244721" sldId="256"/>
        </pc:sldMkLst>
        <pc:picChg chg="mod">
          <ac:chgData name="Rebekah Tsang" userId="2b8f42296060bde0" providerId="LiveId" clId="{CA26142C-B974-459B-BA3E-C06BBC6CCC10}" dt="2025-04-30T03:17:10.958" v="14" actId="14100"/>
          <ac:picMkLst>
            <pc:docMk/>
            <pc:sldMk cId="1113244721" sldId="256"/>
            <ac:picMk id="5" creationId="{EC79045D-9949-1CD3-5114-280A2EB47B4D}"/>
          </ac:picMkLst>
        </pc:picChg>
      </pc:sldChg>
      <pc:sldChg chg="add">
        <pc:chgData name="Rebekah Tsang" userId="2b8f42296060bde0" providerId="LiveId" clId="{CA26142C-B974-459B-BA3E-C06BBC6CCC10}" dt="2025-04-30T03:19:04.873" v="16" actId="2890"/>
        <pc:sldMkLst>
          <pc:docMk/>
          <pc:sldMk cId="2648180453" sldId="257"/>
        </pc:sldMkLst>
      </pc:sldChg>
      <pc:sldChg chg="addSp modSp new mod">
        <pc:chgData name="Rebekah Tsang" userId="2b8f42296060bde0" providerId="LiveId" clId="{CA26142C-B974-459B-BA3E-C06BBC6CCC10}" dt="2025-05-06T01:38:35.783" v="30" actId="14100"/>
        <pc:sldMkLst>
          <pc:docMk/>
          <pc:sldMk cId="992423810" sldId="258"/>
        </pc:sldMkLst>
        <pc:picChg chg="add mod">
          <ac:chgData name="Rebekah Tsang" userId="2b8f42296060bde0" providerId="LiveId" clId="{CA26142C-B974-459B-BA3E-C06BBC6CCC10}" dt="2025-05-06T01:38:35.783" v="30" actId="14100"/>
          <ac:picMkLst>
            <pc:docMk/>
            <pc:sldMk cId="992423810" sldId="258"/>
            <ac:picMk id="3" creationId="{5917AB33-BA54-9081-1CC1-27C286F3782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913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926" y="1"/>
            <a:ext cx="4302126" cy="71913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553BB1B4-FC6F-4C45-A573-4B6BAB363562}" type="datetimeFigureOut">
              <a:rPr lang="zh-HK" altLang="en-US" smtClean="0"/>
              <a:t>6/5/2025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146425" y="1792288"/>
            <a:ext cx="3633788" cy="4846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188" y="6908799"/>
            <a:ext cx="7942263" cy="5653088"/>
          </a:xfrm>
          <a:prstGeom prst="rect">
            <a:avLst/>
          </a:prstGeom>
        </p:spPr>
        <p:txBody>
          <a:bodyPr vert="horz" lIns="91420" tIns="45710" rIns="91420" bIns="4571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13636626"/>
            <a:ext cx="4302126" cy="719138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926" y="13636626"/>
            <a:ext cx="4302126" cy="719138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C0B277ED-1C64-4FBE-997E-7126A10345A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0028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E982-CE98-4FAC-912B-F104A09C64F9}" type="datetimeFigureOut">
              <a:rPr lang="zh-HK" altLang="en-US" smtClean="0"/>
              <a:t>6/5/2025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86A7-661F-410D-919A-13EAB5930C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4178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E982-CE98-4FAC-912B-F104A09C64F9}" type="datetimeFigureOut">
              <a:rPr lang="zh-HK" altLang="en-US" smtClean="0"/>
              <a:t>6/5/2025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86A7-661F-410D-919A-13EAB5930C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14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E982-CE98-4FAC-912B-F104A09C64F9}" type="datetimeFigureOut">
              <a:rPr lang="zh-HK" altLang="en-US" smtClean="0"/>
              <a:t>6/5/2025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86A7-661F-410D-919A-13EAB5930C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3752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E982-CE98-4FAC-912B-F104A09C64F9}" type="datetimeFigureOut">
              <a:rPr lang="zh-HK" altLang="en-US" smtClean="0"/>
              <a:t>6/5/2025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86A7-661F-410D-919A-13EAB5930C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980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82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E982-CE98-4FAC-912B-F104A09C64F9}" type="datetimeFigureOut">
              <a:rPr lang="zh-HK" altLang="en-US" smtClean="0"/>
              <a:t>6/5/2025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86A7-661F-410D-919A-13EAB5930C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757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E982-CE98-4FAC-912B-F104A09C64F9}" type="datetimeFigureOut">
              <a:rPr lang="zh-HK" altLang="en-US" smtClean="0"/>
              <a:t>6/5/2025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86A7-661F-410D-919A-13EAB5930C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420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E982-CE98-4FAC-912B-F104A09C64F9}" type="datetimeFigureOut">
              <a:rPr lang="zh-HK" altLang="en-US" smtClean="0"/>
              <a:t>6/5/2025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86A7-661F-410D-919A-13EAB5930C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449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E982-CE98-4FAC-912B-F104A09C64F9}" type="datetimeFigureOut">
              <a:rPr lang="zh-HK" altLang="en-US" smtClean="0"/>
              <a:t>6/5/2025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86A7-661F-410D-919A-13EAB5930C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3054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E982-CE98-4FAC-912B-F104A09C64F9}" type="datetimeFigureOut">
              <a:rPr lang="zh-HK" altLang="en-US" smtClean="0"/>
              <a:t>6/5/2025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86A7-661F-410D-919A-13EAB5930C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2107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E982-CE98-4FAC-912B-F104A09C64F9}" type="datetimeFigureOut">
              <a:rPr lang="zh-HK" altLang="en-US" smtClean="0"/>
              <a:t>6/5/2025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86A7-661F-410D-919A-13EAB5930C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69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E982-CE98-4FAC-912B-F104A09C64F9}" type="datetimeFigureOut">
              <a:rPr lang="zh-HK" altLang="en-US" smtClean="0"/>
              <a:t>6/5/2025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86A7-661F-410D-919A-13EAB5930C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9602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30E982-CE98-4FAC-912B-F104A09C64F9}" type="datetimeFigureOut">
              <a:rPr lang="zh-HK" altLang="en-US" smtClean="0"/>
              <a:t>6/5/2025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4386A7-661F-410D-919A-13EAB5930CE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5878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EC79045D-9949-1CD3-5114-280A2EB47B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333" y="-609600"/>
            <a:ext cx="9922933" cy="1352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4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713A9C-FE34-2BE5-7186-5BD53BCA4E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B499431F-EAC8-935D-C18F-B5FA96693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333" y="-609600"/>
            <a:ext cx="9922933" cy="1352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18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一張含有 文字, 服裝, 資料表, 傢俱 的圖片">
            <a:extLst>
              <a:ext uri="{FF2B5EF4-FFF2-40B4-BE49-F238E27FC236}">
                <a16:creationId xmlns:a16="http://schemas.microsoft.com/office/drawing/2014/main" id="{5917AB33-BA54-9081-1CC1-27C286F378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026" y="-218661"/>
            <a:ext cx="9919252" cy="1329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423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佈景主題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A3 紙張 (297x420 公釐)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Rebekah Tsang</dc:creator>
  <cp:lastModifiedBy>Rebekah Tsang</cp:lastModifiedBy>
  <cp:revision>1</cp:revision>
  <cp:lastPrinted>2025-04-30T03:17:19Z</cp:lastPrinted>
  <dcterms:created xsi:type="dcterms:W3CDTF">2025-04-25T02:18:44Z</dcterms:created>
  <dcterms:modified xsi:type="dcterms:W3CDTF">2025-05-06T01:38:37Z</dcterms:modified>
</cp:coreProperties>
</file>